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 userDrawn="1">
          <p15:clr>
            <a:srgbClr val="A4A3A4"/>
          </p15:clr>
        </p15:guide>
        <p15:guide id="2" pos="39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howGuides="1">
      <p:cViewPr varScale="1">
        <p:scale>
          <a:sx n="90" d="100"/>
          <a:sy n="90" d="100"/>
        </p:scale>
        <p:origin x="90" y="84"/>
      </p:cViewPr>
      <p:guideLst>
        <p:guide orient="horz" pos="1888"/>
        <p:guide pos="39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10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72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61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274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118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230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74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746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949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614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44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1AC39-4580-4571-9338-ECBDCEE05EB4}" type="datetimeFigureOut">
              <a:rPr lang="ko-KR" altLang="en-US" smtClean="0"/>
              <a:t>2022-06-28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921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15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440000" y="-243000"/>
            <a:ext cx="0" cy="72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4440000" y="-243000"/>
            <a:ext cx="1920000" cy="72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60000" y="477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 dirty="0"/>
          </a:p>
        </p:txBody>
      </p:sp>
      <p:grpSp>
        <p:nvGrpSpPr>
          <p:cNvPr id="25" name="그룹 24"/>
          <p:cNvGrpSpPr/>
          <p:nvPr/>
        </p:nvGrpSpPr>
        <p:grpSpPr>
          <a:xfrm rot="19678620">
            <a:off x="3125542" y="146512"/>
            <a:ext cx="1440000" cy="0"/>
            <a:chOff x="4656000" y="549000"/>
            <a:chExt cx="1440000" cy="0"/>
          </a:xfrm>
        </p:grpSpPr>
        <p:cxnSp>
          <p:nvCxnSpPr>
            <p:cNvPr id="26" name="직선 연결선 25"/>
            <p:cNvCxnSpPr/>
            <p:nvPr/>
          </p:nvCxnSpPr>
          <p:spPr>
            <a:xfrm>
              <a:off x="4656000" y="549000"/>
              <a:ext cx="1440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5376000" y="549000"/>
              <a:ext cx="3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직선 연결선 28"/>
          <p:cNvCxnSpPr/>
          <p:nvPr/>
        </p:nvCxnSpPr>
        <p:spPr>
          <a:xfrm>
            <a:off x="4440000" y="477000"/>
            <a:ext cx="720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4440000" y="-243000"/>
            <a:ext cx="720000" cy="72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4440000" y="477000"/>
            <a:ext cx="1920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그룹 53"/>
          <p:cNvGrpSpPr/>
          <p:nvPr/>
        </p:nvGrpSpPr>
        <p:grpSpPr>
          <a:xfrm>
            <a:off x="192000" y="1632419"/>
            <a:ext cx="2808000" cy="1008001"/>
            <a:chOff x="2568000" y="2421000"/>
            <a:chExt cx="2808000" cy="1008001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3936000" y="3429000"/>
              <a:ext cx="1440000" cy="1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flipV="1">
              <a:off x="3936000" y="2421000"/>
              <a:ext cx="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flipH="1" flipV="1">
              <a:off x="3936000" y="2421000"/>
              <a:ext cx="144000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>
              <a:off x="2568000" y="3428999"/>
              <a:ext cx="1440000" cy="1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flipV="1">
              <a:off x="2568000" y="2421000"/>
              <a:ext cx="136800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2352000" y="1485000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90</a:t>
            </a:r>
          </a:p>
          <a:p>
            <a:endParaRPr lang="ko-KR" altLang="en-US" dirty="0"/>
          </a:p>
        </p:txBody>
      </p:sp>
      <p:cxnSp>
        <p:nvCxnSpPr>
          <p:cNvPr id="57" name="직선 연결선 56"/>
          <p:cNvCxnSpPr/>
          <p:nvPr/>
        </p:nvCxnSpPr>
        <p:spPr>
          <a:xfrm>
            <a:off x="5160000" y="2636999"/>
            <a:ext cx="1440000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 flipV="1">
            <a:off x="5160000" y="1989000"/>
            <a:ext cx="0" cy="64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>
            <a:off x="3792000" y="2636998"/>
            <a:ext cx="1440000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224000" y="1701000"/>
            <a:ext cx="56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140</a:t>
            </a:r>
          </a:p>
          <a:p>
            <a:endParaRPr lang="ko-KR" altLang="en-US" dirty="0"/>
          </a:p>
        </p:txBody>
      </p:sp>
      <p:cxnSp>
        <p:nvCxnSpPr>
          <p:cNvPr id="69" name="직선 연결선 68"/>
          <p:cNvCxnSpPr/>
          <p:nvPr/>
        </p:nvCxnSpPr>
        <p:spPr>
          <a:xfrm flipH="1" flipV="1">
            <a:off x="5160000" y="1989000"/>
            <a:ext cx="1440000" cy="64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 flipV="1">
            <a:off x="5160000" y="1989000"/>
            <a:ext cx="0" cy="64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 flipH="1" flipV="1">
            <a:off x="4440000" y="2133000"/>
            <a:ext cx="1440000" cy="504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/>
          <p:cNvCxnSpPr/>
          <p:nvPr/>
        </p:nvCxnSpPr>
        <p:spPr>
          <a:xfrm flipH="1" flipV="1">
            <a:off x="5873650" y="1824200"/>
            <a:ext cx="14150" cy="81280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연결선 86"/>
          <p:cNvCxnSpPr/>
          <p:nvPr/>
        </p:nvCxnSpPr>
        <p:spPr>
          <a:xfrm flipH="1" flipV="1">
            <a:off x="5880000" y="1845000"/>
            <a:ext cx="1440000" cy="792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 flipH="1" flipV="1">
            <a:off x="6600000" y="1557000"/>
            <a:ext cx="7800" cy="109061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/>
          <p:cNvCxnSpPr/>
          <p:nvPr/>
        </p:nvCxnSpPr>
        <p:spPr>
          <a:xfrm flipH="1" flipV="1">
            <a:off x="6600000" y="1557000"/>
            <a:ext cx="1440000" cy="106151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600000" y="18450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</a:t>
            </a:r>
            <a:endParaRPr lang="ko-KR" alt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6816000" y="2565000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W</a:t>
            </a:r>
            <a:endParaRPr lang="ko-KR" alt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7248000" y="177300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</a:t>
            </a:r>
            <a:endParaRPr lang="ko-KR" alt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800000" y="1629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130</a:t>
            </a:r>
            <a:endParaRPr lang="ko-KR" altLang="en-US" dirty="0"/>
          </a:p>
        </p:txBody>
      </p:sp>
      <p:cxnSp>
        <p:nvCxnSpPr>
          <p:cNvPr id="102" name="직선 연결선 101"/>
          <p:cNvCxnSpPr/>
          <p:nvPr/>
        </p:nvCxnSpPr>
        <p:spPr>
          <a:xfrm flipH="1" flipV="1">
            <a:off x="7320000" y="1485000"/>
            <a:ext cx="7800" cy="116261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 flipV="1">
            <a:off x="7327800" y="1506700"/>
            <a:ext cx="1432200" cy="11303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 flipH="1" flipV="1">
            <a:off x="8040000" y="1197000"/>
            <a:ext cx="7800" cy="145061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 flipH="1" flipV="1">
            <a:off x="8040000" y="1197000"/>
            <a:ext cx="1440000" cy="144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 flipV="1">
            <a:off x="4440000" y="2133000"/>
            <a:ext cx="0" cy="504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548022" y="1557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120</a:t>
            </a:r>
            <a:endParaRPr lang="ko-KR" alt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6312000" y="1197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110</a:t>
            </a:r>
            <a:endParaRPr lang="ko-KR" alt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6960000" y="1197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100</a:t>
            </a:r>
            <a:endParaRPr lang="ko-KR" alt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3648000" y="2997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40</a:t>
            </a:r>
            <a:endParaRPr lang="ko-KR" alt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7752000" y="909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9</a:t>
            </a:r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39" name="원호 138"/>
          <p:cNvSpPr/>
          <p:nvPr/>
        </p:nvSpPr>
        <p:spPr>
          <a:xfrm>
            <a:off x="5080380" y="3645000"/>
            <a:ext cx="3478860" cy="2448000"/>
          </a:xfrm>
          <a:prstGeom prst="arc">
            <a:avLst>
              <a:gd name="adj1" fmla="val 10779594"/>
              <a:gd name="adj2" fmla="val 3762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extBox 139"/>
          <p:cNvSpPr txBox="1"/>
          <p:nvPr/>
        </p:nvSpPr>
        <p:spPr>
          <a:xfrm>
            <a:off x="5592000" y="4869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121</a:t>
            </a:r>
            <a:endParaRPr lang="ko-KR" alt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7320000" y="4869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121</a:t>
            </a:r>
            <a:endParaRPr lang="ko-KR" alt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6744000" y="4221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88</a:t>
            </a:r>
            <a:endParaRPr lang="ko-KR" altLang="en-US" dirty="0"/>
          </a:p>
        </p:txBody>
      </p:sp>
      <p:cxnSp>
        <p:nvCxnSpPr>
          <p:cNvPr id="143" name="직선 연결선 142"/>
          <p:cNvCxnSpPr/>
          <p:nvPr/>
        </p:nvCxnSpPr>
        <p:spPr>
          <a:xfrm flipH="1">
            <a:off x="6816000" y="4869000"/>
            <a:ext cx="1728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/>
          <p:cNvCxnSpPr/>
          <p:nvPr/>
        </p:nvCxnSpPr>
        <p:spPr>
          <a:xfrm flipH="1">
            <a:off x="5088000" y="4869000"/>
            <a:ext cx="1728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/>
          <p:cNvCxnSpPr/>
          <p:nvPr/>
        </p:nvCxnSpPr>
        <p:spPr>
          <a:xfrm flipH="1" flipV="1">
            <a:off x="6816000" y="3645000"/>
            <a:ext cx="8400" cy="12324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>
            <a:endCxn id="139" idx="2"/>
          </p:cNvCxnSpPr>
          <p:nvPr/>
        </p:nvCxnSpPr>
        <p:spPr>
          <a:xfrm flipH="1" flipV="1">
            <a:off x="8559030" y="4888036"/>
            <a:ext cx="56970" cy="196996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/>
          <p:nvPr/>
        </p:nvCxnSpPr>
        <p:spPr>
          <a:xfrm flipH="1" flipV="1">
            <a:off x="5088000" y="4888036"/>
            <a:ext cx="56970" cy="196996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직사각형 156"/>
          <p:cNvSpPr/>
          <p:nvPr/>
        </p:nvSpPr>
        <p:spPr>
          <a:xfrm>
            <a:off x="8472000" y="2781000"/>
            <a:ext cx="3526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H=</a:t>
            </a:r>
            <a:r>
              <a:rPr lang="ko-KR" altLang="en-US" dirty="0" smtClean="0"/>
              <a:t>A23*COS(B23*0.5/180*3.14)</a:t>
            </a:r>
            <a:endParaRPr lang="en-US" altLang="ko-KR" dirty="0" smtClean="0"/>
          </a:p>
          <a:p>
            <a:r>
              <a:rPr lang="en-US" altLang="ko-KR" dirty="0" smtClean="0"/>
              <a:t>W=A23*SIN(B23*0.5/180*3.14)</a:t>
            </a:r>
            <a:endParaRPr lang="ko-KR" altLang="en-US" dirty="0"/>
          </a:p>
        </p:txBody>
      </p:sp>
      <p:graphicFrame>
        <p:nvGraphicFramePr>
          <p:cNvPr id="166" name="표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66099"/>
              </p:ext>
            </p:extLst>
          </p:nvPr>
        </p:nvGraphicFramePr>
        <p:xfrm>
          <a:off x="8688000" y="261000"/>
          <a:ext cx="3429000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413999197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5586314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227204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5331958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51492843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여각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97370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0.342602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0.939481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55954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0.423139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0.906065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115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65315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0.50046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54507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0.573975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0.818873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933653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0.588172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0.808736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58966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0.643126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69134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0.707388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0.706825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140776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0.882258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1.213104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126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08667"/>
                  </a:ext>
                </a:extLst>
              </a:tr>
            </a:tbl>
          </a:graphicData>
        </a:graphic>
      </p:graphicFrame>
      <p:grpSp>
        <p:nvGrpSpPr>
          <p:cNvPr id="169" name="그룹 168"/>
          <p:cNvGrpSpPr/>
          <p:nvPr/>
        </p:nvGrpSpPr>
        <p:grpSpPr>
          <a:xfrm>
            <a:off x="336000" y="2980609"/>
            <a:ext cx="3269375" cy="1589200"/>
            <a:chOff x="336000" y="2980609"/>
            <a:chExt cx="3269375" cy="1589200"/>
          </a:xfrm>
        </p:grpSpPr>
        <p:cxnSp>
          <p:nvCxnSpPr>
            <p:cNvPr id="110" name="직선 연결선 109"/>
            <p:cNvCxnSpPr/>
            <p:nvPr/>
          </p:nvCxnSpPr>
          <p:spPr>
            <a:xfrm flipH="1">
              <a:off x="1822600" y="4221000"/>
              <a:ext cx="1440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원호 135"/>
            <p:cNvSpPr/>
            <p:nvPr/>
          </p:nvSpPr>
          <p:spPr>
            <a:xfrm rot="15461387">
              <a:off x="1571106" y="2944609"/>
              <a:ext cx="504000" cy="576000"/>
            </a:xfrm>
            <a:prstGeom prst="arc">
              <a:avLst>
                <a:gd name="adj1" fmla="val 8489417"/>
                <a:gd name="adj2" fmla="val 1489417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3" name="직선 연결선 152"/>
            <p:cNvCxnSpPr/>
            <p:nvPr/>
          </p:nvCxnSpPr>
          <p:spPr>
            <a:xfrm flipH="1" flipV="1">
              <a:off x="1776000" y="3141000"/>
              <a:ext cx="7800" cy="109061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직선 연결선 153"/>
            <p:cNvCxnSpPr/>
            <p:nvPr/>
          </p:nvCxnSpPr>
          <p:spPr>
            <a:xfrm flipH="1" flipV="1">
              <a:off x="1776000" y="3141000"/>
              <a:ext cx="1440000" cy="1061513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2424000" y="3861000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36</a:t>
              </a:r>
              <a:endParaRPr lang="ko-KR" altLang="en-US" dirty="0"/>
            </a:p>
          </p:txBody>
        </p:sp>
        <p:cxnSp>
          <p:nvCxnSpPr>
            <p:cNvPr id="160" name="직선 연결선 159"/>
            <p:cNvCxnSpPr/>
            <p:nvPr/>
          </p:nvCxnSpPr>
          <p:spPr>
            <a:xfrm flipV="1">
              <a:off x="336000" y="3141000"/>
              <a:ext cx="144000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TextBox 163"/>
            <p:cNvSpPr txBox="1"/>
            <p:nvPr/>
          </p:nvSpPr>
          <p:spPr>
            <a:xfrm>
              <a:off x="1920000" y="3069000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108</a:t>
              </a:r>
              <a:endParaRPr lang="ko-KR" alt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712000" y="3573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1.5</a:t>
              </a:r>
              <a:endParaRPr lang="ko-KR" alt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2280000" y="4149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1.2</a:t>
              </a:r>
              <a:endParaRPr lang="ko-KR" altLang="en-US" dirty="0"/>
            </a:p>
          </p:txBody>
        </p:sp>
        <p:sp>
          <p:nvSpPr>
            <p:cNvPr id="168" name="원호 167"/>
            <p:cNvSpPr/>
            <p:nvPr/>
          </p:nvSpPr>
          <p:spPr>
            <a:xfrm rot="20475224">
              <a:off x="2899194" y="3736368"/>
              <a:ext cx="706181" cy="833441"/>
            </a:xfrm>
            <a:prstGeom prst="arc">
              <a:avLst>
                <a:gd name="adj1" fmla="val 11733378"/>
                <a:gd name="adj2" fmla="val 1351117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630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직사각형 156"/>
          <p:cNvSpPr/>
          <p:nvPr/>
        </p:nvSpPr>
        <p:spPr>
          <a:xfrm>
            <a:off x="5376000" y="12400"/>
            <a:ext cx="3526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H=</a:t>
            </a:r>
            <a:r>
              <a:rPr lang="ko-KR" altLang="en-US" dirty="0" smtClean="0"/>
              <a:t>A23*COS(B23*0.5/180*3.14)</a:t>
            </a:r>
            <a:endParaRPr lang="en-US" altLang="ko-KR" dirty="0" smtClean="0"/>
          </a:p>
          <a:p>
            <a:r>
              <a:rPr lang="en-US" altLang="ko-KR" dirty="0" smtClean="0"/>
              <a:t>W=A23*SIN(B23*0.5/180*3.14)</a:t>
            </a:r>
            <a:endParaRPr lang="ko-KR" altLang="en-US" dirty="0"/>
          </a:p>
        </p:txBody>
      </p:sp>
      <p:graphicFrame>
        <p:nvGraphicFramePr>
          <p:cNvPr id="166" name="표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66099"/>
              </p:ext>
            </p:extLst>
          </p:nvPr>
        </p:nvGraphicFramePr>
        <p:xfrm>
          <a:off x="8688000" y="261000"/>
          <a:ext cx="3429000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413999197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5586314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227204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5331958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51492843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여각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97370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0.342602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0.939481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55954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0.423139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0.906065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115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65315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0.50046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54507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0.573975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0.818873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933653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0.588172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0.808736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58966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0.643126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69134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0.707388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0.706825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140776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0.882258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1.213104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126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08667"/>
                  </a:ext>
                </a:extLst>
              </a:tr>
            </a:tbl>
          </a:graphicData>
        </a:graphic>
      </p:graphicFrame>
      <p:sp>
        <p:nvSpPr>
          <p:cNvPr id="136" name="원호 135"/>
          <p:cNvSpPr/>
          <p:nvPr/>
        </p:nvSpPr>
        <p:spPr>
          <a:xfrm rot="16200000">
            <a:off x="4953145" y="2771855"/>
            <a:ext cx="923761" cy="1086051"/>
          </a:xfrm>
          <a:prstGeom prst="arc">
            <a:avLst>
              <a:gd name="adj1" fmla="val 6663445"/>
              <a:gd name="adj2" fmla="val 152906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8" name="원호 167"/>
          <p:cNvSpPr/>
          <p:nvPr/>
        </p:nvSpPr>
        <p:spPr>
          <a:xfrm rot="16200000">
            <a:off x="7549680" y="4971970"/>
            <a:ext cx="1376147" cy="1220241"/>
          </a:xfrm>
          <a:prstGeom prst="arc">
            <a:avLst>
              <a:gd name="adj1" fmla="val 16303229"/>
              <a:gd name="adj2" fmla="val 201842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5" name="그룹 44"/>
          <p:cNvGrpSpPr/>
          <p:nvPr/>
        </p:nvGrpSpPr>
        <p:grpSpPr>
          <a:xfrm>
            <a:off x="1681526" y="3064891"/>
            <a:ext cx="7466362" cy="2821441"/>
            <a:chOff x="1681526" y="3064891"/>
            <a:chExt cx="7466362" cy="2821441"/>
          </a:xfrm>
        </p:grpSpPr>
        <p:cxnSp>
          <p:nvCxnSpPr>
            <p:cNvPr id="110" name="직선 연결선 109"/>
            <p:cNvCxnSpPr/>
            <p:nvPr/>
          </p:nvCxnSpPr>
          <p:spPr>
            <a:xfrm flipH="1">
              <a:off x="5376000" y="5589000"/>
              <a:ext cx="3409400" cy="1639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직선 연결선 152"/>
            <p:cNvCxnSpPr/>
            <p:nvPr/>
          </p:nvCxnSpPr>
          <p:spPr>
            <a:xfrm flipH="1" flipV="1">
              <a:off x="5376000" y="3069000"/>
              <a:ext cx="7800" cy="254700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직선 연결선 153"/>
            <p:cNvCxnSpPr/>
            <p:nvPr/>
          </p:nvCxnSpPr>
          <p:spPr>
            <a:xfrm flipH="1" flipV="1">
              <a:off x="5376000" y="3069001"/>
              <a:ext cx="3456000" cy="2519999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7320000" y="5013000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36</a:t>
              </a:r>
              <a:endParaRPr lang="ko-KR" altLang="en-US" dirty="0"/>
            </a:p>
          </p:txBody>
        </p:sp>
        <p:cxnSp>
          <p:nvCxnSpPr>
            <p:cNvPr id="160" name="직선 연결선 159"/>
            <p:cNvCxnSpPr/>
            <p:nvPr/>
          </p:nvCxnSpPr>
          <p:spPr>
            <a:xfrm flipV="1">
              <a:off x="1992000" y="3064891"/>
              <a:ext cx="3396700" cy="2524109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TextBox 163"/>
            <p:cNvSpPr txBox="1"/>
            <p:nvPr/>
          </p:nvSpPr>
          <p:spPr>
            <a:xfrm>
              <a:off x="5376000" y="3717000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108</a:t>
              </a:r>
              <a:endParaRPr lang="ko-KR" alt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6744000" y="4293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1.5</a:t>
              </a:r>
              <a:endParaRPr lang="ko-KR" alt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6528000" y="5517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1.2</a:t>
              </a:r>
              <a:endParaRPr lang="ko-KR" altLang="en-US" dirty="0"/>
            </a:p>
          </p:txBody>
        </p:sp>
        <p:cxnSp>
          <p:nvCxnSpPr>
            <p:cNvPr id="76" name="직선 연결선 75"/>
            <p:cNvCxnSpPr/>
            <p:nvPr/>
          </p:nvCxnSpPr>
          <p:spPr>
            <a:xfrm flipH="1">
              <a:off x="1992000" y="5589000"/>
              <a:ext cx="3409400" cy="1639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원호 77"/>
            <p:cNvSpPr/>
            <p:nvPr/>
          </p:nvSpPr>
          <p:spPr>
            <a:xfrm>
              <a:off x="4656000" y="3213000"/>
              <a:ext cx="1440000" cy="1872000"/>
            </a:xfrm>
            <a:prstGeom prst="arc">
              <a:avLst>
                <a:gd name="adj1" fmla="val 14536665"/>
                <a:gd name="adj2" fmla="val 17894865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1" name="그룹 20"/>
            <p:cNvGrpSpPr/>
            <p:nvPr/>
          </p:nvGrpSpPr>
          <p:grpSpPr>
            <a:xfrm>
              <a:off x="7699050" y="5065950"/>
              <a:ext cx="657525" cy="767624"/>
              <a:chOff x="7699050" y="5065950"/>
              <a:chExt cx="657525" cy="767624"/>
            </a:xfrm>
          </p:grpSpPr>
          <p:sp>
            <p:nvSpPr>
              <p:cNvPr id="79" name="원호 78"/>
              <p:cNvSpPr/>
              <p:nvPr/>
            </p:nvSpPr>
            <p:spPr>
              <a:xfrm rot="5400000">
                <a:off x="7641338" y="5123662"/>
                <a:ext cx="767624" cy="652200"/>
              </a:xfrm>
              <a:prstGeom prst="arc">
                <a:avLst>
                  <a:gd name="adj1" fmla="val 11821242"/>
                  <a:gd name="adj2" fmla="val 16125809"/>
                </a:avLst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8356575" y="5435475"/>
                <a:ext cx="0" cy="2880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그룹 84"/>
            <p:cNvGrpSpPr/>
            <p:nvPr/>
          </p:nvGrpSpPr>
          <p:grpSpPr>
            <a:xfrm flipH="1">
              <a:off x="2424000" y="5085000"/>
              <a:ext cx="648000" cy="767624"/>
              <a:chOff x="7699050" y="5065950"/>
              <a:chExt cx="657525" cy="767624"/>
            </a:xfrm>
          </p:grpSpPr>
          <p:sp>
            <p:nvSpPr>
              <p:cNvPr id="86" name="원호 85"/>
              <p:cNvSpPr/>
              <p:nvPr/>
            </p:nvSpPr>
            <p:spPr>
              <a:xfrm rot="5400000">
                <a:off x="7641338" y="5123662"/>
                <a:ext cx="767624" cy="652200"/>
              </a:xfrm>
              <a:prstGeom prst="arc">
                <a:avLst>
                  <a:gd name="adj1" fmla="val 11821242"/>
                  <a:gd name="adj2" fmla="val 16125809"/>
                </a:avLst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8" name="직선 연결선 87"/>
              <p:cNvCxnSpPr/>
              <p:nvPr/>
            </p:nvCxnSpPr>
            <p:spPr>
              <a:xfrm>
                <a:off x="8356575" y="5435475"/>
                <a:ext cx="0" cy="2880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TextBox 89"/>
            <p:cNvSpPr txBox="1"/>
            <p:nvPr/>
          </p:nvSpPr>
          <p:spPr>
            <a:xfrm>
              <a:off x="3432000" y="3933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grpSp>
          <p:nvGrpSpPr>
            <p:cNvPr id="33" name="그룹 32"/>
            <p:cNvGrpSpPr/>
            <p:nvPr/>
          </p:nvGrpSpPr>
          <p:grpSpPr>
            <a:xfrm rot="19403904">
              <a:off x="1681526" y="4694606"/>
              <a:ext cx="2880000" cy="0"/>
              <a:chOff x="2496000" y="1989000"/>
              <a:chExt cx="2880000" cy="0"/>
            </a:xfrm>
          </p:grpSpPr>
          <p:cxnSp>
            <p:nvCxnSpPr>
              <p:cNvPr id="95" name="직선 연결선 94"/>
              <p:cNvCxnSpPr/>
              <p:nvPr/>
            </p:nvCxnSpPr>
            <p:spPr>
              <a:xfrm>
                <a:off x="2496000" y="1989000"/>
                <a:ext cx="288000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직선 연결선 30"/>
              <p:cNvCxnSpPr/>
              <p:nvPr/>
            </p:nvCxnSpPr>
            <p:spPr>
              <a:xfrm>
                <a:off x="4728000" y="1989000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직선 연결선 35"/>
            <p:cNvCxnSpPr/>
            <p:nvPr/>
          </p:nvCxnSpPr>
          <p:spPr>
            <a:xfrm>
              <a:off x="4085325" y="3573000"/>
              <a:ext cx="432000" cy="57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0" name="그룹 99"/>
            <p:cNvGrpSpPr/>
            <p:nvPr/>
          </p:nvGrpSpPr>
          <p:grpSpPr>
            <a:xfrm rot="2176786">
              <a:off x="6267888" y="4688714"/>
              <a:ext cx="2880000" cy="0"/>
              <a:chOff x="2496000" y="1989000"/>
              <a:chExt cx="2880000" cy="0"/>
            </a:xfrm>
          </p:grpSpPr>
          <p:cxnSp>
            <p:nvCxnSpPr>
              <p:cNvPr id="101" name="직선 연결선 100"/>
              <p:cNvCxnSpPr/>
              <p:nvPr/>
            </p:nvCxnSpPr>
            <p:spPr>
              <a:xfrm>
                <a:off x="2496000" y="1989000"/>
                <a:ext cx="288000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직선 연결선 102"/>
              <p:cNvCxnSpPr/>
              <p:nvPr/>
            </p:nvCxnSpPr>
            <p:spPr>
              <a:xfrm>
                <a:off x="4728000" y="1989000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직선 연결선 104"/>
            <p:cNvCxnSpPr/>
            <p:nvPr/>
          </p:nvCxnSpPr>
          <p:spPr>
            <a:xfrm flipH="1">
              <a:off x="6311900" y="3645000"/>
              <a:ext cx="360100" cy="5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7392000" y="4221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000596" y="3285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0.5</a:t>
              </a:r>
              <a:endParaRPr lang="ko-KR" alt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304000" y="4581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0.9</a:t>
              </a:r>
              <a:endParaRPr lang="ko-KR" altLang="en-US" dirty="0"/>
            </a:p>
          </p:txBody>
        </p:sp>
        <p:cxnSp>
          <p:nvCxnSpPr>
            <p:cNvPr id="112" name="직선 연결선 111"/>
            <p:cNvCxnSpPr/>
            <p:nvPr/>
          </p:nvCxnSpPr>
          <p:spPr>
            <a:xfrm flipH="1">
              <a:off x="7464000" y="4437000"/>
              <a:ext cx="360100" cy="5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연결선 113"/>
            <p:cNvCxnSpPr/>
            <p:nvPr/>
          </p:nvCxnSpPr>
          <p:spPr>
            <a:xfrm flipH="1">
              <a:off x="7896000" y="4797000"/>
              <a:ext cx="360100" cy="5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62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125</Words>
  <Application>Microsoft Office PowerPoint</Application>
  <PresentationFormat>와이드스크린</PresentationFormat>
  <Paragraphs>119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Yoonjoong Kim</dc:creator>
  <cp:lastModifiedBy>Yoonjoong Kim</cp:lastModifiedBy>
  <cp:revision>11</cp:revision>
  <dcterms:created xsi:type="dcterms:W3CDTF">2022-06-28T11:55:16Z</dcterms:created>
  <dcterms:modified xsi:type="dcterms:W3CDTF">2022-06-28T13:55:02Z</dcterms:modified>
</cp:coreProperties>
</file>